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708" r:id="rId2"/>
  </p:sldMasterIdLst>
  <p:sldIdLst>
    <p:sldId id="256" r:id="rId3"/>
    <p:sldId id="257" r:id="rId4"/>
    <p:sldId id="258" r:id="rId5"/>
    <p:sldId id="263" r:id="rId6"/>
    <p:sldId id="265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Беляева" userId="54b4e262f94a064a" providerId="LiveId" clId="{80B55B47-5ADF-416A-9F0C-8E4A88E171AE}"/>
    <pc:docChg chg="undo custSel addSld delSld modSld sldOrd">
      <pc:chgData name="Елена Беляева" userId="54b4e262f94a064a" providerId="LiveId" clId="{80B55B47-5ADF-416A-9F0C-8E4A88E171AE}" dt="2025-02-27T11:26:33.726" v="29" actId="2696"/>
      <pc:docMkLst>
        <pc:docMk/>
      </pc:docMkLst>
      <pc:sldChg chg="del">
        <pc:chgData name="Елена Беляева" userId="54b4e262f94a064a" providerId="LiveId" clId="{80B55B47-5ADF-416A-9F0C-8E4A88E171AE}" dt="2025-02-27T11:11:36.867" v="1" actId="2696"/>
        <pc:sldMkLst>
          <pc:docMk/>
          <pc:sldMk cId="1181964125" sldId="259"/>
        </pc:sldMkLst>
      </pc:sldChg>
      <pc:sldChg chg="modSp mod">
        <pc:chgData name="Елена Беляева" userId="54b4e262f94a064a" providerId="LiveId" clId="{80B55B47-5ADF-416A-9F0C-8E4A88E171AE}" dt="2025-02-27T11:26:17.594" v="26" actId="3626"/>
        <pc:sldMkLst>
          <pc:docMk/>
          <pc:sldMk cId="817270881" sldId="260"/>
        </pc:sldMkLst>
        <pc:graphicFrameChg chg="mod modGraphic">
          <ac:chgData name="Елена Беляева" userId="54b4e262f94a064a" providerId="LiveId" clId="{80B55B47-5ADF-416A-9F0C-8E4A88E171AE}" dt="2025-02-27T11:26:17.594" v="26" actId="3626"/>
          <ac:graphicFrameMkLst>
            <pc:docMk/>
            <pc:sldMk cId="817270881" sldId="260"/>
            <ac:graphicFrameMk id="6" creationId="{5D278CC5-BD3B-E76E-B3A6-20B366D32EC3}"/>
          </ac:graphicFrameMkLst>
        </pc:graphicFrameChg>
      </pc:sldChg>
      <pc:sldChg chg="del">
        <pc:chgData name="Елена Беляева" userId="54b4e262f94a064a" providerId="LiveId" clId="{80B55B47-5ADF-416A-9F0C-8E4A88E171AE}" dt="2025-02-27T11:26:33.726" v="29" actId="2696"/>
        <pc:sldMkLst>
          <pc:docMk/>
          <pc:sldMk cId="94551858" sldId="262"/>
        </pc:sldMkLst>
      </pc:sldChg>
      <pc:sldChg chg="modSp mod">
        <pc:chgData name="Елена Беляева" userId="54b4e262f94a064a" providerId="LiveId" clId="{80B55B47-5ADF-416A-9F0C-8E4A88E171AE}" dt="2025-02-27T11:26:08.666" v="25" actId="3626"/>
        <pc:sldMkLst>
          <pc:docMk/>
          <pc:sldMk cId="3467836475" sldId="263"/>
        </pc:sldMkLst>
        <pc:picChg chg="mod">
          <ac:chgData name="Елена Беляева" userId="54b4e262f94a064a" providerId="LiveId" clId="{80B55B47-5ADF-416A-9F0C-8E4A88E171AE}" dt="2025-02-27T11:26:08.666" v="25" actId="3626"/>
          <ac:picMkLst>
            <pc:docMk/>
            <pc:sldMk cId="3467836475" sldId="263"/>
            <ac:picMk id="4098" creationId="{00000000-0000-0000-0000-000000000000}"/>
          </ac:picMkLst>
        </pc:picChg>
      </pc:sldChg>
      <pc:sldChg chg="addSp modSp new mod ord modAnim">
        <pc:chgData name="Елена Беляева" userId="54b4e262f94a064a" providerId="LiveId" clId="{80B55B47-5ADF-416A-9F0C-8E4A88E171AE}" dt="2025-02-27T11:22:10.034" v="10"/>
        <pc:sldMkLst>
          <pc:docMk/>
          <pc:sldMk cId="3975910295" sldId="264"/>
        </pc:sldMkLst>
        <pc:picChg chg="add mod">
          <ac:chgData name="Елена Беляева" userId="54b4e262f94a064a" providerId="LiveId" clId="{80B55B47-5ADF-416A-9F0C-8E4A88E171AE}" dt="2025-02-27T11:20:46.698" v="6" actId="14100"/>
          <ac:picMkLst>
            <pc:docMk/>
            <pc:sldMk cId="3975910295" sldId="264"/>
            <ac:picMk id="2" creationId="{3EA17E83-9A65-9359-C9F0-35A4DC7681EC}"/>
          </ac:picMkLst>
        </pc:picChg>
      </pc:sldChg>
      <pc:sldChg chg="modSp add mod ord">
        <pc:chgData name="Елена Беляева" userId="54b4e262f94a064a" providerId="LiveId" clId="{80B55B47-5ADF-416A-9F0C-8E4A88E171AE}" dt="2025-02-27T11:26:22.826" v="27" actId="3626"/>
        <pc:sldMkLst>
          <pc:docMk/>
          <pc:sldMk cId="2883208986" sldId="265"/>
        </pc:sldMkLst>
        <pc:graphicFrameChg chg="mod modGraphic">
          <ac:chgData name="Елена Беляева" userId="54b4e262f94a064a" providerId="LiveId" clId="{80B55B47-5ADF-416A-9F0C-8E4A88E171AE}" dt="2025-02-27T11:26:22.826" v="27" actId="3626"/>
          <ac:graphicFrameMkLst>
            <pc:docMk/>
            <pc:sldMk cId="2883208986" sldId="265"/>
            <ac:graphicFrameMk id="6" creationId="{CDA0C1B4-E738-037B-1EC8-F897ECCB3991}"/>
          </ac:graphicFrameMkLst>
        </pc:graphicFrameChg>
      </pc:sldChg>
      <pc:sldChg chg="addSp modSp new mod modAnim">
        <pc:chgData name="Елена Беляева" userId="54b4e262f94a064a" providerId="LiveId" clId="{80B55B47-5ADF-416A-9F0C-8E4A88E171AE}" dt="2025-02-27T11:26:27.968" v="28" actId="14100"/>
        <pc:sldMkLst>
          <pc:docMk/>
          <pc:sldMk cId="2656986668" sldId="266"/>
        </pc:sldMkLst>
        <pc:picChg chg="add mod">
          <ac:chgData name="Елена Беляева" userId="54b4e262f94a064a" providerId="LiveId" clId="{80B55B47-5ADF-416A-9F0C-8E4A88E171AE}" dt="2025-02-27T11:26:27.968" v="28" actId="14100"/>
          <ac:picMkLst>
            <pc:docMk/>
            <pc:sldMk cId="2656986668" sldId="266"/>
            <ac:picMk id="2" creationId="{D655CB10-FE82-9446-A31B-37F59A09E8A2}"/>
          </ac:picMkLst>
        </pc:picChg>
      </pc:sldChg>
    </pc:docChg>
  </pc:docChgLst>
  <pc:docChgLst>
    <pc:chgData name="Елена Беляева" userId="54b4e262f94a064a" providerId="LiveId" clId="{9417D1D2-2CAE-403C-BF36-F254397D503F}"/>
    <pc:docChg chg="custSel modSld">
      <pc:chgData name="Елена Беляева" userId="54b4e262f94a064a" providerId="LiveId" clId="{9417D1D2-2CAE-403C-BF36-F254397D503F}" dt="2025-02-27T12:30:53.730" v="3"/>
      <pc:docMkLst>
        <pc:docMk/>
      </pc:docMkLst>
      <pc:sldChg chg="addSp delSp modSp mod delAnim modAnim">
        <pc:chgData name="Елена Беляева" userId="54b4e262f94a064a" providerId="LiveId" clId="{9417D1D2-2CAE-403C-BF36-F254397D503F}" dt="2025-02-27T12:30:53.730" v="3"/>
        <pc:sldMkLst>
          <pc:docMk/>
          <pc:sldMk cId="3975910295" sldId="264"/>
        </pc:sldMkLst>
        <pc:picChg chg="add mod">
          <ac:chgData name="Елена Беляева" userId="54b4e262f94a064a" providerId="LiveId" clId="{9417D1D2-2CAE-403C-BF36-F254397D503F}" dt="2025-02-27T12:30:47.373" v="1"/>
          <ac:picMkLst>
            <pc:docMk/>
            <pc:sldMk cId="3975910295" sldId="264"/>
            <ac:picMk id="2" creationId="{D2BC919A-0A36-13FE-5120-9CEA779E18E5}"/>
          </ac:picMkLst>
        </pc:picChg>
        <pc:picChg chg="del">
          <ac:chgData name="Елена Беляева" userId="54b4e262f94a064a" providerId="LiveId" clId="{9417D1D2-2CAE-403C-BF36-F254397D503F}" dt="2025-02-27T12:30:26.659" v="0" actId="21"/>
          <ac:picMkLst>
            <pc:docMk/>
            <pc:sldMk cId="3975910295" sldId="264"/>
            <ac:picMk id="3" creationId="{B65E8434-C61C-5342-7475-539645C864F5}"/>
          </ac:picMkLst>
        </pc:picChg>
      </pc:sldChg>
    </pc:docChg>
  </pc:docChgLst>
  <pc:docChgLst>
    <pc:chgData name="Елена Беляева" userId="54b4e262f94a064a" providerId="LiveId" clId="{2BF04A3C-9C76-4F9A-B1F5-B3B7012AE0E0}"/>
    <pc:docChg chg="undo custSel addSld modSld modMainMaster">
      <pc:chgData name="Елена Беляева" userId="54b4e262f94a064a" providerId="LiveId" clId="{2BF04A3C-9C76-4F9A-B1F5-B3B7012AE0E0}" dt="2025-02-26T20:09:03.170" v="311" actId="27636"/>
      <pc:docMkLst>
        <pc:docMk/>
      </pc:docMkLst>
      <pc:sldChg chg="modSp new mod">
        <pc:chgData name="Елена Беляева" userId="54b4e262f94a064a" providerId="LiveId" clId="{2BF04A3C-9C76-4F9A-B1F5-B3B7012AE0E0}" dt="2025-02-26T20:09:03.170" v="311" actId="27636"/>
        <pc:sldMkLst>
          <pc:docMk/>
          <pc:sldMk cId="1186613436" sldId="256"/>
        </pc:sldMkLst>
        <pc:spChg chg="mod">
          <ac:chgData name="Елена Беляева" userId="54b4e262f94a064a" providerId="LiveId" clId="{2BF04A3C-9C76-4F9A-B1F5-B3B7012AE0E0}" dt="2025-02-26T20:09:02.901" v="310"/>
          <ac:spMkLst>
            <pc:docMk/>
            <pc:sldMk cId="1186613436" sldId="256"/>
            <ac:spMk id="2" creationId="{47854B5E-3EA2-51CE-EFC0-DCC7DF635618}"/>
          </ac:spMkLst>
        </pc:spChg>
        <pc:spChg chg="mod">
          <ac:chgData name="Елена Беляева" userId="54b4e262f94a064a" providerId="LiveId" clId="{2BF04A3C-9C76-4F9A-B1F5-B3B7012AE0E0}" dt="2025-02-26T20:09:03.170" v="311" actId="27636"/>
          <ac:spMkLst>
            <pc:docMk/>
            <pc:sldMk cId="1186613436" sldId="256"/>
            <ac:spMk id="3" creationId="{78117C07-E142-CFC4-E08F-4D0863A8F2E6}"/>
          </ac:spMkLst>
        </pc:spChg>
      </pc:sldChg>
      <pc:sldChg chg="addSp delSp modSp new mod modClrScheme chgLayout">
        <pc:chgData name="Елена Беляева" userId="54b4e262f94a064a" providerId="LiveId" clId="{2BF04A3C-9C76-4F9A-B1F5-B3B7012AE0E0}" dt="2025-02-26T19:41:16.323" v="122" actId="1076"/>
        <pc:sldMkLst>
          <pc:docMk/>
          <pc:sldMk cId="2160693650" sldId="257"/>
        </pc:sldMkLst>
        <pc:spChg chg="add del">
          <ac:chgData name="Елена Беляева" userId="54b4e262f94a064a" providerId="LiveId" clId="{2BF04A3C-9C76-4F9A-B1F5-B3B7012AE0E0}" dt="2025-02-26T19:40:42.380" v="114" actId="700"/>
          <ac:spMkLst>
            <pc:docMk/>
            <pc:sldMk cId="2160693650" sldId="257"/>
            <ac:spMk id="2" creationId="{61A57A18-5A77-8E8C-E3C4-5D7A822402DD}"/>
          </ac:spMkLst>
        </pc:spChg>
        <pc:spChg chg="add del">
          <ac:chgData name="Елена Беляева" userId="54b4e262f94a064a" providerId="LiveId" clId="{2BF04A3C-9C76-4F9A-B1F5-B3B7012AE0E0}" dt="2025-02-26T19:40:42.380" v="114" actId="700"/>
          <ac:spMkLst>
            <pc:docMk/>
            <pc:sldMk cId="2160693650" sldId="257"/>
            <ac:spMk id="3" creationId="{7F07A211-E629-E8DD-5779-A88AD5EBBC07}"/>
          </ac:spMkLst>
        </pc:spChg>
        <pc:graphicFrameChg chg="add mod">
          <ac:chgData name="Елена Беляева" userId="54b4e262f94a064a" providerId="LiveId" clId="{2BF04A3C-9C76-4F9A-B1F5-B3B7012AE0E0}" dt="2025-02-26T19:40:37.810" v="111" actId="14100"/>
          <ac:graphicFrameMkLst>
            <pc:docMk/>
            <pc:sldMk cId="2160693650" sldId="257"/>
            <ac:graphicFrameMk id="4" creationId="{C0C5ABB3-CCFE-ECBE-12F4-2603A934D9F6}"/>
          </ac:graphicFrameMkLst>
        </pc:graphicFrameChg>
        <pc:graphicFrameChg chg="add mod">
          <ac:chgData name="Елена Беляева" userId="54b4e262f94a064a" providerId="LiveId" clId="{2BF04A3C-9C76-4F9A-B1F5-B3B7012AE0E0}" dt="2025-02-26T19:41:16.323" v="122" actId="1076"/>
          <ac:graphicFrameMkLst>
            <pc:docMk/>
            <pc:sldMk cId="2160693650" sldId="257"/>
            <ac:graphicFrameMk id="5" creationId="{FCFA275A-E924-E6C7-6A98-4B62F3D2F83D}"/>
          </ac:graphicFrameMkLst>
        </pc:graphicFrame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49" creationId="{14A19A3A-2708-012D-9823-0B00A58C4AB1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0" creationId="{8198CF0C-F39E-1852-16FF-F3BD5D62F9D7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1" creationId="{FDFBA199-1B81-9BBC-656B-D93B4124A99E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2" creationId="{C9D5D007-030A-6069-CC5C-17C9BBA7B8B0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3" creationId="{FCDD6C4A-3252-9CB0-C788-5DC9421B2AD4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4" creationId="{F809FB58-E300-24AC-C1EC-C1CAB1BD48DB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5" creationId="{A8F5AB02-D556-F524-B4F8-379C5D5CC26D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6" creationId="{6DFE7B3D-E035-4CFF-01B8-4A0E06D9859F}"/>
          </ac:picMkLst>
        </pc:picChg>
        <pc:picChg chg="add mod">
          <ac:chgData name="Елена Беляева" userId="54b4e262f94a064a" providerId="LiveId" clId="{2BF04A3C-9C76-4F9A-B1F5-B3B7012AE0E0}" dt="2025-02-26T19:40:38.400" v="112"/>
          <ac:picMkLst>
            <pc:docMk/>
            <pc:sldMk cId="2160693650" sldId="257"/>
            <ac:picMk id="2057" creationId="{85728E92-1307-3AEB-2775-42306069DE9B}"/>
          </ac:picMkLst>
        </pc:picChg>
      </pc:sldChg>
      <pc:sldChg chg="addSp modSp new mod">
        <pc:chgData name="Елена Беляева" userId="54b4e262f94a064a" providerId="LiveId" clId="{2BF04A3C-9C76-4F9A-B1F5-B3B7012AE0E0}" dt="2025-02-26T19:46:27.340" v="158" actId="123"/>
        <pc:sldMkLst>
          <pc:docMk/>
          <pc:sldMk cId="3821630313" sldId="258"/>
        </pc:sldMkLst>
        <pc:graphicFrameChg chg="add mod modGraphic">
          <ac:chgData name="Елена Беляева" userId="54b4e262f94a064a" providerId="LiveId" clId="{2BF04A3C-9C76-4F9A-B1F5-B3B7012AE0E0}" dt="2025-02-26T19:46:27.340" v="158" actId="123"/>
          <ac:graphicFrameMkLst>
            <pc:docMk/>
            <pc:sldMk cId="3821630313" sldId="258"/>
            <ac:graphicFrameMk id="2" creationId="{40020A81-0F04-3FA5-11A6-0AE727C49A88}"/>
          </ac:graphicFrameMkLst>
        </pc:graphicFrameChg>
      </pc:sldChg>
      <pc:sldChg chg="addSp modSp new mod">
        <pc:chgData name="Елена Беляева" userId="54b4e262f94a064a" providerId="LiveId" clId="{2BF04A3C-9C76-4F9A-B1F5-B3B7012AE0E0}" dt="2025-02-26T19:50:56.181" v="200" actId="20577"/>
        <pc:sldMkLst>
          <pc:docMk/>
          <pc:sldMk cId="1181964125" sldId="259"/>
        </pc:sldMkLst>
        <pc:graphicFrameChg chg="add mod modGraphic">
          <ac:chgData name="Елена Беляева" userId="54b4e262f94a064a" providerId="LiveId" clId="{2BF04A3C-9C76-4F9A-B1F5-B3B7012AE0E0}" dt="2025-02-26T19:50:56.181" v="200" actId="20577"/>
          <ac:graphicFrameMkLst>
            <pc:docMk/>
            <pc:sldMk cId="1181964125" sldId="259"/>
            <ac:graphicFrameMk id="2" creationId="{7F3C4D14-C62D-97A1-93E8-8508AD37157A}"/>
          </ac:graphicFrameMkLst>
        </pc:graphicFrameChg>
      </pc:sldChg>
      <pc:sldChg chg="addSp delSp modSp new mod">
        <pc:chgData name="Елена Беляева" userId="54b4e262f94a064a" providerId="LiveId" clId="{2BF04A3C-9C76-4F9A-B1F5-B3B7012AE0E0}" dt="2025-02-26T19:57:57.354" v="258" actId="14100"/>
        <pc:sldMkLst>
          <pc:docMk/>
          <pc:sldMk cId="817270881" sldId="260"/>
        </pc:sldMkLst>
        <pc:spChg chg="add del mod">
          <ac:chgData name="Елена Беляева" userId="54b4e262f94a064a" providerId="LiveId" clId="{2BF04A3C-9C76-4F9A-B1F5-B3B7012AE0E0}" dt="2025-02-26T19:54:51.995" v="238" actId="21"/>
          <ac:spMkLst>
            <pc:docMk/>
            <pc:sldMk cId="817270881" sldId="260"/>
            <ac:spMk id="3" creationId="{4EFD6288-F29C-7AF3-0B01-7485CC31C960}"/>
          </ac:spMkLst>
        </pc:spChg>
        <pc:graphicFrameChg chg="add mod modGraphic">
          <ac:chgData name="Елена Беляева" userId="54b4e262f94a064a" providerId="LiveId" clId="{2BF04A3C-9C76-4F9A-B1F5-B3B7012AE0E0}" dt="2025-02-26T19:57:57.354" v="258" actId="14100"/>
          <ac:graphicFrameMkLst>
            <pc:docMk/>
            <pc:sldMk cId="817270881" sldId="260"/>
            <ac:graphicFrameMk id="6" creationId="{5D278CC5-BD3B-E76E-B3A6-20B366D32EC3}"/>
          </ac:graphicFrameMkLst>
        </pc:graphicFrameChg>
      </pc:sldChg>
      <pc:sldChg chg="addSp delSp modSp new mod">
        <pc:chgData name="Елена Беляева" userId="54b4e262f94a064a" providerId="LiveId" clId="{2BF04A3C-9C76-4F9A-B1F5-B3B7012AE0E0}" dt="2025-02-26T20:03:38.542" v="280" actId="14100"/>
        <pc:sldMkLst>
          <pc:docMk/>
          <pc:sldMk cId="2132734811" sldId="261"/>
        </pc:sldMkLst>
        <pc:graphicFrameChg chg="add del mod">
          <ac:chgData name="Елена Беляева" userId="54b4e262f94a064a" providerId="LiveId" clId="{2BF04A3C-9C76-4F9A-B1F5-B3B7012AE0E0}" dt="2025-02-26T19:58:48.495" v="264" actId="21"/>
          <ac:graphicFrameMkLst>
            <pc:docMk/>
            <pc:sldMk cId="2132734811" sldId="261"/>
            <ac:graphicFrameMk id="2" creationId="{4998A115-A47E-D2E4-E0E4-AE17D44BC517}"/>
          </ac:graphicFrameMkLst>
        </pc:graphicFrameChg>
        <pc:graphicFrameChg chg="add mod">
          <ac:chgData name="Елена Беляева" userId="54b4e262f94a064a" providerId="LiveId" clId="{2BF04A3C-9C76-4F9A-B1F5-B3B7012AE0E0}" dt="2025-02-26T20:03:38.542" v="280" actId="14100"/>
          <ac:graphicFrameMkLst>
            <pc:docMk/>
            <pc:sldMk cId="2132734811" sldId="261"/>
            <ac:graphicFrameMk id="3" creationId="{86B73C15-59EE-02E2-FBFD-8C3B573EE650}"/>
          </ac:graphicFrameMkLst>
        </pc:graphicFrameChg>
      </pc:sldChg>
      <pc:sldChg chg="new">
        <pc:chgData name="Елена Беляева" userId="54b4e262f94a064a" providerId="LiveId" clId="{2BF04A3C-9C76-4F9A-B1F5-B3B7012AE0E0}" dt="2025-02-26T20:03:41.850" v="281" actId="680"/>
        <pc:sldMkLst>
          <pc:docMk/>
          <pc:sldMk cId="94551858" sldId="262"/>
        </pc:sldMkLst>
      </pc:sldChg>
      <pc:sldMasterChg chg="setBg">
        <pc:chgData name="Елена Беляева" userId="54b4e262f94a064a" providerId="LiveId" clId="{2BF04A3C-9C76-4F9A-B1F5-B3B7012AE0E0}" dt="2025-02-26T20:08:45.834" v="309"/>
        <pc:sldMasterMkLst>
          <pc:docMk/>
          <pc:sldMasterMk cId="828248350" sldId="2147483660"/>
        </pc:sldMasterMkLst>
      </pc:sldMasterChg>
      <pc:sldMasterChg chg="setBg">
        <pc:chgData name="Елена Беляева" userId="54b4e262f94a064a" providerId="LiveId" clId="{2BF04A3C-9C76-4F9A-B1F5-B3B7012AE0E0}" dt="2025-02-26T20:08:42.753" v="301"/>
        <pc:sldMasterMkLst>
          <pc:docMk/>
          <pc:sldMasterMk cId="3138023400" sldId="2147483702"/>
        </pc:sldMasterMkLst>
      </pc:sldMasterChg>
      <pc:sldMasterChg chg="setBg">
        <pc:chgData name="Елена Беляева" userId="54b4e262f94a064a" providerId="LiveId" clId="{2BF04A3C-9C76-4F9A-B1F5-B3B7012AE0E0}" dt="2025-02-26T20:08:40.938" v="297"/>
        <pc:sldMasterMkLst>
          <pc:docMk/>
          <pc:sldMasterMk cId="3009197502" sldId="2147483732"/>
        </pc:sldMasterMkLst>
      </pc:sldMasterChg>
    </pc:docChg>
  </pc:docChgLst>
  <pc:docChgLst>
    <pc:chgData name="Елена Беляева" userId="54b4e262f94a064a" providerId="LiveId" clId="{8A253B1D-A447-4EB5-84CE-FCE49F6B6B5C}"/>
    <pc:docChg chg="custSel modSld">
      <pc:chgData name="Елена Беляева" userId="54b4e262f94a064a" providerId="LiveId" clId="{8A253B1D-A447-4EB5-84CE-FCE49F6B6B5C}" dt="2025-02-27T12:25:56.325" v="7"/>
      <pc:docMkLst>
        <pc:docMk/>
      </pc:docMkLst>
      <pc:sldChg chg="addSp delSp modSp mod delAnim modAnim">
        <pc:chgData name="Елена Беляева" userId="54b4e262f94a064a" providerId="LiveId" clId="{8A253B1D-A447-4EB5-84CE-FCE49F6B6B5C}" dt="2025-02-27T12:25:34.905" v="3"/>
        <pc:sldMkLst>
          <pc:docMk/>
          <pc:sldMk cId="3975910295" sldId="264"/>
        </pc:sldMkLst>
        <pc:picChg chg="del">
          <ac:chgData name="Елена Беляева" userId="54b4e262f94a064a" providerId="LiveId" clId="{8A253B1D-A447-4EB5-84CE-FCE49F6B6B5C}" dt="2025-02-27T12:24:53.471" v="0" actId="21"/>
          <ac:picMkLst>
            <pc:docMk/>
            <pc:sldMk cId="3975910295" sldId="264"/>
            <ac:picMk id="2" creationId="{3EA17E83-9A65-9359-C9F0-35A4DC7681EC}"/>
          </ac:picMkLst>
        </pc:picChg>
        <pc:picChg chg="add mod">
          <ac:chgData name="Елена Беляева" userId="54b4e262f94a064a" providerId="LiveId" clId="{8A253B1D-A447-4EB5-84CE-FCE49F6B6B5C}" dt="2025-02-27T12:25:23.464" v="1"/>
          <ac:picMkLst>
            <pc:docMk/>
            <pc:sldMk cId="3975910295" sldId="264"/>
            <ac:picMk id="3" creationId="{B65E8434-C61C-5342-7475-539645C864F5}"/>
          </ac:picMkLst>
        </pc:picChg>
      </pc:sldChg>
      <pc:sldChg chg="addSp delSp modSp mod delAnim modAnim">
        <pc:chgData name="Елена Беляева" userId="54b4e262f94a064a" providerId="LiveId" clId="{8A253B1D-A447-4EB5-84CE-FCE49F6B6B5C}" dt="2025-02-27T12:25:56.325" v="7"/>
        <pc:sldMkLst>
          <pc:docMk/>
          <pc:sldMk cId="2656986668" sldId="266"/>
        </pc:sldMkLst>
        <pc:picChg chg="del">
          <ac:chgData name="Елена Беляева" userId="54b4e262f94a064a" providerId="LiveId" clId="{8A253B1D-A447-4EB5-84CE-FCE49F6B6B5C}" dt="2025-02-27T12:25:39.895" v="4" actId="21"/>
          <ac:picMkLst>
            <pc:docMk/>
            <pc:sldMk cId="2656986668" sldId="266"/>
            <ac:picMk id="2" creationId="{D655CB10-FE82-9446-A31B-37F59A09E8A2}"/>
          </ac:picMkLst>
        </pc:picChg>
        <pc:picChg chg="add mod">
          <ac:chgData name="Елена Беляева" userId="54b4e262f94a064a" providerId="LiveId" clId="{8A253B1D-A447-4EB5-84CE-FCE49F6B6B5C}" dt="2025-02-27T12:25:49.601" v="5"/>
          <ac:picMkLst>
            <pc:docMk/>
            <pc:sldMk cId="2656986668" sldId="266"/>
            <ac:picMk id="3" creationId="{E86BF5BC-03D3-491C-5485-2DF6DFED66A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8FB8E9-F3B6-467D-8539-E0F6DCA08C82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08DF6F-63B3-4BED-A2B5-CFF354DE2A39}">
      <dgm:prSet phldrT="[Текст]" custT="1"/>
      <dgm:spPr/>
      <dgm:t>
        <a:bodyPr/>
        <a:lstStyle/>
        <a:p>
          <a:endParaRPr lang="ru-RU" sz="2400" dirty="0"/>
        </a:p>
      </dgm:t>
    </dgm:pt>
    <dgm:pt modelId="{B1A611D2-31F0-4681-8B55-3CFF917A53E7}" type="parTrans" cxnId="{DAC3C0D9-943D-449C-BEF9-1A7FB2C2B196}">
      <dgm:prSet/>
      <dgm:spPr/>
      <dgm:t>
        <a:bodyPr/>
        <a:lstStyle/>
        <a:p>
          <a:endParaRPr lang="ru-RU"/>
        </a:p>
      </dgm:t>
    </dgm:pt>
    <dgm:pt modelId="{35A7455F-94E9-4802-BC22-14504288BB55}" type="sibTrans" cxnId="{DAC3C0D9-943D-449C-BEF9-1A7FB2C2B196}">
      <dgm:prSet/>
      <dgm:spPr/>
      <dgm:t>
        <a:bodyPr/>
        <a:lstStyle/>
        <a:p>
          <a:r>
            <a:rPr lang="ru-RU" dirty="0"/>
            <a:t>Стабильный коллектив педагогов</a:t>
          </a:r>
        </a:p>
      </dgm:t>
    </dgm:pt>
    <dgm:pt modelId="{101A857F-513D-44BF-B6C1-F967F61BD668}">
      <dgm:prSet phldrT="[Текст]" phldr="1"/>
      <dgm:spPr/>
      <dgm:t>
        <a:bodyPr/>
        <a:lstStyle/>
        <a:p>
          <a:endParaRPr lang="ru-RU" dirty="0"/>
        </a:p>
      </dgm:t>
    </dgm:pt>
    <dgm:pt modelId="{EAF10F06-AC1F-4690-8A01-91486BEA103A}" type="parTrans" cxnId="{40D7D88B-CFD0-4820-9CBA-8EBDC58488DB}">
      <dgm:prSet/>
      <dgm:spPr/>
      <dgm:t>
        <a:bodyPr/>
        <a:lstStyle/>
        <a:p>
          <a:endParaRPr lang="ru-RU"/>
        </a:p>
      </dgm:t>
    </dgm:pt>
    <dgm:pt modelId="{6576E056-EDA6-44DB-9E77-3AD690592B55}" type="sibTrans" cxnId="{40D7D88B-CFD0-4820-9CBA-8EBDC58488DB}">
      <dgm:prSet/>
      <dgm:spPr/>
      <dgm:t>
        <a:bodyPr/>
        <a:lstStyle/>
        <a:p>
          <a:endParaRPr lang="ru-RU"/>
        </a:p>
      </dgm:t>
    </dgm:pt>
    <dgm:pt modelId="{5C839CC6-4ACA-4B00-BC44-39934A8BAC25}">
      <dgm:prSet phldrT="[Текст]" custT="1"/>
      <dgm:spPr/>
      <dgm:t>
        <a:bodyPr/>
        <a:lstStyle/>
        <a:p>
          <a:r>
            <a:rPr lang="ru-RU" sz="1200" dirty="0"/>
            <a:t>наставничество</a:t>
          </a:r>
        </a:p>
      </dgm:t>
    </dgm:pt>
    <dgm:pt modelId="{4C0A1070-0265-45E6-B0FB-B69BB031958F}" type="parTrans" cxnId="{0E56DEF1-8213-4D85-A558-121B161D7BC4}">
      <dgm:prSet/>
      <dgm:spPr/>
      <dgm:t>
        <a:bodyPr/>
        <a:lstStyle/>
        <a:p>
          <a:endParaRPr lang="ru-RU"/>
        </a:p>
      </dgm:t>
    </dgm:pt>
    <dgm:pt modelId="{4E8ACA66-240B-438E-B971-F792B908B308}" type="sibTrans" cxnId="{0E56DEF1-8213-4D85-A558-121B161D7BC4}">
      <dgm:prSet custT="1"/>
      <dgm:spPr/>
      <dgm:t>
        <a:bodyPr/>
        <a:lstStyle/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B8EC8681-EEF6-422C-A132-6909C72A59DC}">
      <dgm:prSet phldrT="[Текст]"/>
      <dgm:spPr/>
      <dgm:t>
        <a:bodyPr/>
        <a:lstStyle/>
        <a:p>
          <a:pPr algn="ctr"/>
          <a:r>
            <a:rPr lang="ru-RU" b="1" dirty="0">
              <a:solidFill>
                <a:srgbClr val="C00000"/>
              </a:solidFill>
            </a:rPr>
            <a:t>Результаты наставничества</a:t>
          </a:r>
        </a:p>
      </dgm:t>
    </dgm:pt>
    <dgm:pt modelId="{8F6D142F-040C-4626-8A3B-D4D8CD57E826}" type="parTrans" cxnId="{2FC3F76C-4DB6-492D-A0FC-071452969B47}">
      <dgm:prSet/>
      <dgm:spPr/>
      <dgm:t>
        <a:bodyPr/>
        <a:lstStyle/>
        <a:p>
          <a:endParaRPr lang="ru-RU"/>
        </a:p>
      </dgm:t>
    </dgm:pt>
    <dgm:pt modelId="{92A94E44-F074-4A81-9223-2E8B9D417296}" type="sibTrans" cxnId="{2FC3F76C-4DB6-492D-A0FC-071452969B47}">
      <dgm:prSet/>
      <dgm:spPr/>
      <dgm:t>
        <a:bodyPr/>
        <a:lstStyle/>
        <a:p>
          <a:endParaRPr lang="ru-RU"/>
        </a:p>
      </dgm:t>
    </dgm:pt>
    <dgm:pt modelId="{7740007A-AB8D-4536-8A8C-B2092448BBAB}">
      <dgm:prSet phldrT="[Текст]" custT="1"/>
      <dgm:spPr/>
      <dgm:t>
        <a:bodyPr/>
        <a:lstStyle/>
        <a:p>
          <a:r>
            <a:rPr lang="ru-RU" sz="2000" dirty="0"/>
            <a:t>Конкурсы педагогического  мастерства</a:t>
          </a:r>
        </a:p>
      </dgm:t>
    </dgm:pt>
    <dgm:pt modelId="{1CE89346-C0D8-4CCD-8AC5-D3F445CEA5F5}" type="parTrans" cxnId="{AE238B71-35CC-4C13-B459-AA6C8254FADE}">
      <dgm:prSet/>
      <dgm:spPr/>
      <dgm:t>
        <a:bodyPr/>
        <a:lstStyle/>
        <a:p>
          <a:endParaRPr lang="ru-RU"/>
        </a:p>
      </dgm:t>
    </dgm:pt>
    <dgm:pt modelId="{2F03A67C-9271-4F08-8110-CF81E86A4935}" type="sibTrans" cxnId="{AE238B71-35CC-4C13-B459-AA6C8254FADE}">
      <dgm:prSet/>
      <dgm:spPr/>
      <dgm:t>
        <a:bodyPr/>
        <a:lstStyle/>
        <a:p>
          <a:r>
            <a:rPr lang="ru-RU" dirty="0"/>
            <a:t>Участие обучающихся в конкурсах</a:t>
          </a:r>
        </a:p>
      </dgm:t>
    </dgm:pt>
    <dgm:pt modelId="{70FB23CA-A564-42A9-AE0D-415007B8FCB6}">
      <dgm:prSet phldrT="[Текст]"/>
      <dgm:spPr/>
      <dgm:t>
        <a:bodyPr/>
        <a:lstStyle/>
        <a:p>
          <a:endParaRPr lang="ru-RU" dirty="0"/>
        </a:p>
      </dgm:t>
    </dgm:pt>
    <dgm:pt modelId="{5D585FED-FCE5-4D01-8891-31046676BEC4}" type="parTrans" cxnId="{65EFA647-E86F-435F-B6E1-E72586A8C9E6}">
      <dgm:prSet/>
      <dgm:spPr/>
      <dgm:t>
        <a:bodyPr/>
        <a:lstStyle/>
        <a:p>
          <a:endParaRPr lang="ru-RU"/>
        </a:p>
      </dgm:t>
    </dgm:pt>
    <dgm:pt modelId="{3C43E48C-A90B-4EE8-97F8-D5AD97292021}" type="sibTrans" cxnId="{65EFA647-E86F-435F-B6E1-E72586A8C9E6}">
      <dgm:prSet/>
      <dgm:spPr/>
      <dgm:t>
        <a:bodyPr/>
        <a:lstStyle/>
        <a:p>
          <a:endParaRPr lang="ru-RU"/>
        </a:p>
      </dgm:t>
    </dgm:pt>
    <dgm:pt modelId="{55CF41C5-84D9-415C-B7CE-A52CC76C96A9}" type="pres">
      <dgm:prSet presAssocID="{648FB8E9-F3B6-467D-8539-E0F6DCA08C82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FA08A38-D639-43C6-B582-EBFBFD5F26EE}" type="pres">
      <dgm:prSet presAssocID="{2108DF6F-63B3-4BED-A2B5-CFF354DE2A39}" presName="composite" presStyleCnt="0"/>
      <dgm:spPr/>
    </dgm:pt>
    <dgm:pt modelId="{C23B7C70-F2F0-4E2F-8001-3C9F8FF67ABD}" type="pres">
      <dgm:prSet presAssocID="{2108DF6F-63B3-4BED-A2B5-CFF354DE2A39}" presName="Parent1" presStyleLbl="node1" presStyleIdx="0" presStyleCnt="6" custScaleX="122524" custLinFactNeighborX="2416" custLinFactNeighborY="-74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4DE08-9A10-4FA2-BB9A-CD38DC8A2A88}" type="pres">
      <dgm:prSet presAssocID="{2108DF6F-63B3-4BED-A2B5-CFF354DE2A39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864644-747B-45F6-B529-4434C1AD751F}" type="pres">
      <dgm:prSet presAssocID="{2108DF6F-63B3-4BED-A2B5-CFF354DE2A39}" presName="BalanceSpacing" presStyleCnt="0"/>
      <dgm:spPr/>
    </dgm:pt>
    <dgm:pt modelId="{83D400EC-EE6D-4A82-930B-F588DB0D2532}" type="pres">
      <dgm:prSet presAssocID="{2108DF6F-63B3-4BED-A2B5-CFF354DE2A39}" presName="BalanceSpacing1" presStyleCnt="0"/>
      <dgm:spPr/>
    </dgm:pt>
    <dgm:pt modelId="{9B2BE57E-89F7-46B6-80CA-AEDE513AC6CA}" type="pres">
      <dgm:prSet presAssocID="{35A7455F-94E9-4802-BC22-14504288BB55}" presName="Accent1Text" presStyleLbl="node1" presStyleIdx="1" presStyleCnt="6" custScaleX="106446" custLinFactNeighborX="-7062" custLinFactNeighborY="-9"/>
      <dgm:spPr/>
      <dgm:t>
        <a:bodyPr/>
        <a:lstStyle/>
        <a:p>
          <a:endParaRPr lang="ru-RU"/>
        </a:p>
      </dgm:t>
    </dgm:pt>
    <dgm:pt modelId="{2AB19AC7-A523-4445-B657-5E7776F1B78B}" type="pres">
      <dgm:prSet presAssocID="{35A7455F-94E9-4802-BC22-14504288BB55}" presName="spaceBetweenRectangles" presStyleCnt="0"/>
      <dgm:spPr/>
    </dgm:pt>
    <dgm:pt modelId="{0BE0371D-5BC7-43E8-91DC-C14C541D0C54}" type="pres">
      <dgm:prSet presAssocID="{5C839CC6-4ACA-4B00-BC44-39934A8BAC25}" presName="composite" presStyleCnt="0"/>
      <dgm:spPr/>
    </dgm:pt>
    <dgm:pt modelId="{5BAEF5ED-B1D9-4FB8-A011-7FC58B12ED7B}" type="pres">
      <dgm:prSet presAssocID="{5C839CC6-4ACA-4B00-BC44-39934A8BAC25}" presName="Parent1" presStyleLbl="node1" presStyleIdx="2" presStyleCnt="6" custScaleX="116320" custLinFactNeighborX="-627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115E67-9CC4-4D85-B263-CE77B76CBB46}" type="pres">
      <dgm:prSet presAssocID="{5C839CC6-4ACA-4B00-BC44-39934A8BAC25}" presName="Childtext1" presStyleLbl="revTx" presStyleIdx="1" presStyleCnt="3" custLinFactNeighborX="-12202" custLinFactNeighborY="13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93BF9D-5D92-499A-9969-24940EE62112}" type="pres">
      <dgm:prSet presAssocID="{5C839CC6-4ACA-4B00-BC44-39934A8BAC25}" presName="BalanceSpacing" presStyleCnt="0"/>
      <dgm:spPr/>
    </dgm:pt>
    <dgm:pt modelId="{605334DB-53A7-4890-A9BB-D0A98F0B861D}" type="pres">
      <dgm:prSet presAssocID="{5C839CC6-4ACA-4B00-BC44-39934A8BAC25}" presName="BalanceSpacing1" presStyleCnt="0"/>
      <dgm:spPr/>
    </dgm:pt>
    <dgm:pt modelId="{118E2571-A1B0-4E4D-8863-1E9B710597BA}" type="pres">
      <dgm:prSet presAssocID="{4E8ACA66-240B-438E-B971-F792B908B308}" presName="Accent1Text" presStyleLbl="node1" presStyleIdx="3" presStyleCnt="6" custScaleX="124063" custScaleY="100312" custLinFactNeighborX="9418" custLinFactNeighborY="-2346"/>
      <dgm:spPr/>
      <dgm:t>
        <a:bodyPr/>
        <a:lstStyle/>
        <a:p>
          <a:endParaRPr lang="ru-RU"/>
        </a:p>
      </dgm:t>
    </dgm:pt>
    <dgm:pt modelId="{0397D6C3-925B-425F-AA73-A9A34488ED5C}" type="pres">
      <dgm:prSet presAssocID="{4E8ACA66-240B-438E-B971-F792B908B308}" presName="spaceBetweenRectangles" presStyleCnt="0"/>
      <dgm:spPr/>
    </dgm:pt>
    <dgm:pt modelId="{B17E9B15-D942-447D-A390-15EDAC87647A}" type="pres">
      <dgm:prSet presAssocID="{7740007A-AB8D-4536-8A8C-B2092448BBAB}" presName="composite" presStyleCnt="0"/>
      <dgm:spPr/>
    </dgm:pt>
    <dgm:pt modelId="{5E4BCCD1-081B-4E81-B449-A134F29A7AA5}" type="pres">
      <dgm:prSet presAssocID="{7740007A-AB8D-4536-8A8C-B2092448BBAB}" presName="Parent1" presStyleLbl="node1" presStyleIdx="4" presStyleCnt="6" custScaleX="135664" custLinFactNeighborX="2489" custLinFactNeighborY="-53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54D841-3A78-43FD-B041-6BB9ABEE5181}" type="pres">
      <dgm:prSet presAssocID="{7740007A-AB8D-4536-8A8C-B2092448BBAB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D67EF-B90B-4395-A0AE-AEB65715E02E}" type="pres">
      <dgm:prSet presAssocID="{7740007A-AB8D-4536-8A8C-B2092448BBAB}" presName="BalanceSpacing" presStyleCnt="0"/>
      <dgm:spPr/>
    </dgm:pt>
    <dgm:pt modelId="{EC87F5A8-52D1-436B-A23F-86C4EB4F15CD}" type="pres">
      <dgm:prSet presAssocID="{7740007A-AB8D-4536-8A8C-B2092448BBAB}" presName="BalanceSpacing1" presStyleCnt="0"/>
      <dgm:spPr/>
    </dgm:pt>
    <dgm:pt modelId="{C11DD309-C93D-4564-8667-0FEF6FE08B07}" type="pres">
      <dgm:prSet presAssocID="{2F03A67C-9271-4F08-8110-CF81E86A4935}" presName="Accent1Text" presStyleLbl="node1" presStyleIdx="5" presStyleCnt="6" custScaleX="112364" custLinFactNeighborX="-13985" custLinFactNeighborY="-5389"/>
      <dgm:spPr/>
      <dgm:t>
        <a:bodyPr/>
        <a:lstStyle/>
        <a:p>
          <a:endParaRPr lang="ru-RU"/>
        </a:p>
      </dgm:t>
    </dgm:pt>
  </dgm:ptLst>
  <dgm:cxnLst>
    <dgm:cxn modelId="{13DD9093-28BA-4E09-BA7A-F2D3659CE076}" type="presOf" srcId="{2F03A67C-9271-4F08-8110-CF81E86A4935}" destId="{C11DD309-C93D-4564-8667-0FEF6FE08B07}" srcOrd="0" destOrd="0" presId="urn:microsoft.com/office/officeart/2008/layout/AlternatingHexagons"/>
    <dgm:cxn modelId="{A3BDB77B-C6EC-42B3-AFB6-8A006B8F8BE4}" type="presOf" srcId="{4E8ACA66-240B-438E-B971-F792B908B308}" destId="{118E2571-A1B0-4E4D-8863-1E9B710597BA}" srcOrd="0" destOrd="0" presId="urn:microsoft.com/office/officeart/2008/layout/AlternatingHexagons"/>
    <dgm:cxn modelId="{B9C01D1C-924E-48BC-A694-B9ED9EBF0BAD}" type="presOf" srcId="{70FB23CA-A564-42A9-AE0D-415007B8FCB6}" destId="{BF54D841-3A78-43FD-B041-6BB9ABEE5181}" srcOrd="0" destOrd="0" presId="urn:microsoft.com/office/officeart/2008/layout/AlternatingHexagons"/>
    <dgm:cxn modelId="{0E56DEF1-8213-4D85-A558-121B161D7BC4}" srcId="{648FB8E9-F3B6-467D-8539-E0F6DCA08C82}" destId="{5C839CC6-4ACA-4B00-BC44-39934A8BAC25}" srcOrd="1" destOrd="0" parTransId="{4C0A1070-0265-45E6-B0FB-B69BB031958F}" sibTransId="{4E8ACA66-240B-438E-B971-F792B908B308}"/>
    <dgm:cxn modelId="{2D683B6E-5423-4FDA-BDB4-B14ACBB14637}" type="presOf" srcId="{101A857F-513D-44BF-B6C1-F967F61BD668}" destId="{A9B4DE08-9A10-4FA2-BB9A-CD38DC8A2A88}" srcOrd="0" destOrd="0" presId="urn:microsoft.com/office/officeart/2008/layout/AlternatingHexagons"/>
    <dgm:cxn modelId="{1F4DC7F6-1B72-44C3-AD85-39E153B7F1AF}" type="presOf" srcId="{35A7455F-94E9-4802-BC22-14504288BB55}" destId="{9B2BE57E-89F7-46B6-80CA-AEDE513AC6CA}" srcOrd="0" destOrd="0" presId="urn:microsoft.com/office/officeart/2008/layout/AlternatingHexagons"/>
    <dgm:cxn modelId="{40D7D88B-CFD0-4820-9CBA-8EBDC58488DB}" srcId="{2108DF6F-63B3-4BED-A2B5-CFF354DE2A39}" destId="{101A857F-513D-44BF-B6C1-F967F61BD668}" srcOrd="0" destOrd="0" parTransId="{EAF10F06-AC1F-4690-8A01-91486BEA103A}" sibTransId="{6576E056-EDA6-44DB-9E77-3AD690592B55}"/>
    <dgm:cxn modelId="{23BE4C9D-52C5-4733-98C6-8CB67005580B}" type="presOf" srcId="{648FB8E9-F3B6-467D-8539-E0F6DCA08C82}" destId="{55CF41C5-84D9-415C-B7CE-A52CC76C96A9}" srcOrd="0" destOrd="0" presId="urn:microsoft.com/office/officeart/2008/layout/AlternatingHexagons"/>
    <dgm:cxn modelId="{E8604C60-C938-4C11-8802-F214E8D5B019}" type="presOf" srcId="{B8EC8681-EEF6-422C-A132-6909C72A59DC}" destId="{B7115E67-9CC4-4D85-B263-CE77B76CBB46}" srcOrd="0" destOrd="0" presId="urn:microsoft.com/office/officeart/2008/layout/AlternatingHexagons"/>
    <dgm:cxn modelId="{65EFA647-E86F-435F-B6E1-E72586A8C9E6}" srcId="{7740007A-AB8D-4536-8A8C-B2092448BBAB}" destId="{70FB23CA-A564-42A9-AE0D-415007B8FCB6}" srcOrd="0" destOrd="0" parTransId="{5D585FED-FCE5-4D01-8891-31046676BEC4}" sibTransId="{3C43E48C-A90B-4EE8-97F8-D5AD97292021}"/>
    <dgm:cxn modelId="{A7005574-A7F4-40C9-9496-9F1AE58AACEC}" type="presOf" srcId="{2108DF6F-63B3-4BED-A2B5-CFF354DE2A39}" destId="{C23B7C70-F2F0-4E2F-8001-3C9F8FF67ABD}" srcOrd="0" destOrd="0" presId="urn:microsoft.com/office/officeart/2008/layout/AlternatingHexagons"/>
    <dgm:cxn modelId="{DAC3C0D9-943D-449C-BEF9-1A7FB2C2B196}" srcId="{648FB8E9-F3B6-467D-8539-E0F6DCA08C82}" destId="{2108DF6F-63B3-4BED-A2B5-CFF354DE2A39}" srcOrd="0" destOrd="0" parTransId="{B1A611D2-31F0-4681-8B55-3CFF917A53E7}" sibTransId="{35A7455F-94E9-4802-BC22-14504288BB55}"/>
    <dgm:cxn modelId="{2FC3F76C-4DB6-492D-A0FC-071452969B47}" srcId="{5C839CC6-4ACA-4B00-BC44-39934A8BAC25}" destId="{B8EC8681-EEF6-422C-A132-6909C72A59DC}" srcOrd="0" destOrd="0" parTransId="{8F6D142F-040C-4626-8A3B-D4D8CD57E826}" sibTransId="{92A94E44-F074-4A81-9223-2E8B9D417296}"/>
    <dgm:cxn modelId="{DFBE5332-DFFA-496E-BDCB-029890678B92}" type="presOf" srcId="{5C839CC6-4ACA-4B00-BC44-39934A8BAC25}" destId="{5BAEF5ED-B1D9-4FB8-A011-7FC58B12ED7B}" srcOrd="0" destOrd="0" presId="urn:microsoft.com/office/officeart/2008/layout/AlternatingHexagons"/>
    <dgm:cxn modelId="{AE238B71-35CC-4C13-B459-AA6C8254FADE}" srcId="{648FB8E9-F3B6-467D-8539-E0F6DCA08C82}" destId="{7740007A-AB8D-4536-8A8C-B2092448BBAB}" srcOrd="2" destOrd="0" parTransId="{1CE89346-C0D8-4CCD-8AC5-D3F445CEA5F5}" sibTransId="{2F03A67C-9271-4F08-8110-CF81E86A4935}"/>
    <dgm:cxn modelId="{FF59833A-32BE-44F7-BA9A-ACABC8461303}" type="presOf" srcId="{7740007A-AB8D-4536-8A8C-B2092448BBAB}" destId="{5E4BCCD1-081B-4E81-B449-A134F29A7AA5}" srcOrd="0" destOrd="0" presId="urn:microsoft.com/office/officeart/2008/layout/AlternatingHexagons"/>
    <dgm:cxn modelId="{4F678ABF-9AAF-4C80-A44C-ABEB60188AA7}" type="presParOf" srcId="{55CF41C5-84D9-415C-B7CE-A52CC76C96A9}" destId="{AFA08A38-D639-43C6-B582-EBFBFD5F26EE}" srcOrd="0" destOrd="0" presId="urn:microsoft.com/office/officeart/2008/layout/AlternatingHexagons"/>
    <dgm:cxn modelId="{A9A2D9E1-C607-4839-A26C-CCF68E4D9BAB}" type="presParOf" srcId="{AFA08A38-D639-43C6-B582-EBFBFD5F26EE}" destId="{C23B7C70-F2F0-4E2F-8001-3C9F8FF67ABD}" srcOrd="0" destOrd="0" presId="urn:microsoft.com/office/officeart/2008/layout/AlternatingHexagons"/>
    <dgm:cxn modelId="{625D69F3-7AC3-4F01-BD60-BCBAEF9DE437}" type="presParOf" srcId="{AFA08A38-D639-43C6-B582-EBFBFD5F26EE}" destId="{A9B4DE08-9A10-4FA2-BB9A-CD38DC8A2A88}" srcOrd="1" destOrd="0" presId="urn:microsoft.com/office/officeart/2008/layout/AlternatingHexagons"/>
    <dgm:cxn modelId="{14958DC5-62D3-4FE9-8764-C128E492AD47}" type="presParOf" srcId="{AFA08A38-D639-43C6-B582-EBFBFD5F26EE}" destId="{11864644-747B-45F6-B529-4434C1AD751F}" srcOrd="2" destOrd="0" presId="urn:microsoft.com/office/officeart/2008/layout/AlternatingHexagons"/>
    <dgm:cxn modelId="{33CD69A1-CFA4-4305-9ABA-D33B1CB5679E}" type="presParOf" srcId="{AFA08A38-D639-43C6-B582-EBFBFD5F26EE}" destId="{83D400EC-EE6D-4A82-930B-F588DB0D2532}" srcOrd="3" destOrd="0" presId="urn:microsoft.com/office/officeart/2008/layout/AlternatingHexagons"/>
    <dgm:cxn modelId="{0AB4DBC0-A4B5-4EFF-B070-FC8B679516C8}" type="presParOf" srcId="{AFA08A38-D639-43C6-B582-EBFBFD5F26EE}" destId="{9B2BE57E-89F7-46B6-80CA-AEDE513AC6CA}" srcOrd="4" destOrd="0" presId="urn:microsoft.com/office/officeart/2008/layout/AlternatingHexagons"/>
    <dgm:cxn modelId="{9395280D-05CE-4994-9B63-E058994CF0F1}" type="presParOf" srcId="{55CF41C5-84D9-415C-B7CE-A52CC76C96A9}" destId="{2AB19AC7-A523-4445-B657-5E7776F1B78B}" srcOrd="1" destOrd="0" presId="urn:microsoft.com/office/officeart/2008/layout/AlternatingHexagons"/>
    <dgm:cxn modelId="{8A114437-0880-4662-BC00-DA43D201400E}" type="presParOf" srcId="{55CF41C5-84D9-415C-B7CE-A52CC76C96A9}" destId="{0BE0371D-5BC7-43E8-91DC-C14C541D0C54}" srcOrd="2" destOrd="0" presId="urn:microsoft.com/office/officeart/2008/layout/AlternatingHexagons"/>
    <dgm:cxn modelId="{50976880-B4D2-4FA7-8E1C-89B53605E746}" type="presParOf" srcId="{0BE0371D-5BC7-43E8-91DC-C14C541D0C54}" destId="{5BAEF5ED-B1D9-4FB8-A011-7FC58B12ED7B}" srcOrd="0" destOrd="0" presId="urn:microsoft.com/office/officeart/2008/layout/AlternatingHexagons"/>
    <dgm:cxn modelId="{0C4CD5E3-BA70-4A1E-9435-E8826DC07215}" type="presParOf" srcId="{0BE0371D-5BC7-43E8-91DC-C14C541D0C54}" destId="{B7115E67-9CC4-4D85-B263-CE77B76CBB46}" srcOrd="1" destOrd="0" presId="urn:microsoft.com/office/officeart/2008/layout/AlternatingHexagons"/>
    <dgm:cxn modelId="{A143F00A-17AB-41C6-8457-851F2FD9FFF7}" type="presParOf" srcId="{0BE0371D-5BC7-43E8-91DC-C14C541D0C54}" destId="{3793BF9D-5D92-499A-9969-24940EE62112}" srcOrd="2" destOrd="0" presId="urn:microsoft.com/office/officeart/2008/layout/AlternatingHexagons"/>
    <dgm:cxn modelId="{EC79975B-1F08-43F6-A94D-9C916963F33B}" type="presParOf" srcId="{0BE0371D-5BC7-43E8-91DC-C14C541D0C54}" destId="{605334DB-53A7-4890-A9BB-D0A98F0B861D}" srcOrd="3" destOrd="0" presId="urn:microsoft.com/office/officeart/2008/layout/AlternatingHexagons"/>
    <dgm:cxn modelId="{F2A8F8FF-484E-430D-A55C-75ABCD1822D4}" type="presParOf" srcId="{0BE0371D-5BC7-43E8-91DC-C14C541D0C54}" destId="{118E2571-A1B0-4E4D-8863-1E9B710597BA}" srcOrd="4" destOrd="0" presId="urn:microsoft.com/office/officeart/2008/layout/AlternatingHexagons"/>
    <dgm:cxn modelId="{ADB5643C-A4E4-46CD-B3A9-F982821C7B52}" type="presParOf" srcId="{55CF41C5-84D9-415C-B7CE-A52CC76C96A9}" destId="{0397D6C3-925B-425F-AA73-A9A34488ED5C}" srcOrd="3" destOrd="0" presId="urn:microsoft.com/office/officeart/2008/layout/AlternatingHexagons"/>
    <dgm:cxn modelId="{3C89DF60-3562-40DF-A2F4-D831F4E521D9}" type="presParOf" srcId="{55CF41C5-84D9-415C-B7CE-A52CC76C96A9}" destId="{B17E9B15-D942-447D-A390-15EDAC87647A}" srcOrd="4" destOrd="0" presId="urn:microsoft.com/office/officeart/2008/layout/AlternatingHexagons"/>
    <dgm:cxn modelId="{E00F3D5E-AB39-4B3A-BEED-38067420F445}" type="presParOf" srcId="{B17E9B15-D942-447D-A390-15EDAC87647A}" destId="{5E4BCCD1-081B-4E81-B449-A134F29A7AA5}" srcOrd="0" destOrd="0" presId="urn:microsoft.com/office/officeart/2008/layout/AlternatingHexagons"/>
    <dgm:cxn modelId="{84D56027-C7B6-4013-9EC8-4DD9E705871F}" type="presParOf" srcId="{B17E9B15-D942-447D-A390-15EDAC87647A}" destId="{BF54D841-3A78-43FD-B041-6BB9ABEE5181}" srcOrd="1" destOrd="0" presId="urn:microsoft.com/office/officeart/2008/layout/AlternatingHexagons"/>
    <dgm:cxn modelId="{1844A643-71CA-4A2F-91F5-E2038CAA29C3}" type="presParOf" srcId="{B17E9B15-D942-447D-A390-15EDAC87647A}" destId="{DBCD67EF-B90B-4395-A0AE-AEB65715E02E}" srcOrd="2" destOrd="0" presId="urn:microsoft.com/office/officeart/2008/layout/AlternatingHexagons"/>
    <dgm:cxn modelId="{065B4756-46E7-4AD4-BFCD-908AC583C8C4}" type="presParOf" srcId="{B17E9B15-D942-447D-A390-15EDAC87647A}" destId="{EC87F5A8-52D1-436B-A23F-86C4EB4F15CD}" srcOrd="3" destOrd="0" presId="urn:microsoft.com/office/officeart/2008/layout/AlternatingHexagons"/>
    <dgm:cxn modelId="{C96E445B-D407-419A-9EC3-07C1A5ECFDD3}" type="presParOf" srcId="{B17E9B15-D942-447D-A390-15EDAC87647A}" destId="{C11DD309-C93D-4564-8667-0FEF6FE08B0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B7C70-F2F0-4E2F-8001-3C9F8FF67ABD}">
      <dsp:nvSpPr>
        <dsp:cNvPr id="0" name=""/>
        <dsp:cNvSpPr/>
      </dsp:nvSpPr>
      <dsp:spPr>
        <a:xfrm rot="5400000">
          <a:off x="8531372" y="-83705"/>
          <a:ext cx="2538129" cy="270554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 rot="-5400000">
        <a:off x="8898589" y="423023"/>
        <a:ext cx="1803694" cy="1692086"/>
      </dsp:txXfrm>
    </dsp:sp>
    <dsp:sp modelId="{A9B4DE08-9A10-4FA2-BB9A-CD38DC8A2A88}">
      <dsp:nvSpPr>
        <dsp:cNvPr id="0" name=""/>
        <dsp:cNvSpPr/>
      </dsp:nvSpPr>
      <dsp:spPr>
        <a:xfrm>
          <a:off x="10918180" y="509237"/>
          <a:ext cx="2832552" cy="1522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 dirty="0"/>
        </a:p>
      </dsp:txBody>
      <dsp:txXfrm>
        <a:off x="10918180" y="509237"/>
        <a:ext cx="2832552" cy="1522877"/>
      </dsp:txXfrm>
    </dsp:sp>
    <dsp:sp modelId="{9B2BE57E-89F7-46B6-80CA-AEDE513AC6CA}">
      <dsp:nvSpPr>
        <dsp:cNvPr id="0" name=""/>
        <dsp:cNvSpPr/>
      </dsp:nvSpPr>
      <dsp:spPr>
        <a:xfrm rot="5400000">
          <a:off x="5937255" y="95192"/>
          <a:ext cx="2538129" cy="235051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Стабильный коллектив педагогов</a:t>
          </a:r>
        </a:p>
      </dsp:txBody>
      <dsp:txXfrm rot="-5400000">
        <a:off x="6408337" y="408770"/>
        <a:ext cx="1595965" cy="1723355"/>
      </dsp:txXfrm>
    </dsp:sp>
    <dsp:sp modelId="{5BAEF5ED-B1D9-4FB8-A011-7FC58B12ED7B}">
      <dsp:nvSpPr>
        <dsp:cNvPr id="0" name=""/>
        <dsp:cNvSpPr/>
      </dsp:nvSpPr>
      <dsp:spPr>
        <a:xfrm rot="5400000">
          <a:off x="7142500" y="2144726"/>
          <a:ext cx="2538129" cy="256854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наставничество</a:t>
          </a:r>
        </a:p>
      </dsp:txBody>
      <dsp:txXfrm rot="-5400000">
        <a:off x="7555383" y="2582957"/>
        <a:ext cx="1712364" cy="1692086"/>
      </dsp:txXfrm>
    </dsp:sp>
    <dsp:sp modelId="{B7115E67-9CC4-4D85-B263-CE77B76CBB46}">
      <dsp:nvSpPr>
        <dsp:cNvPr id="0" name=""/>
        <dsp:cNvSpPr/>
      </dsp:nvSpPr>
      <dsp:spPr>
        <a:xfrm>
          <a:off x="4278988" y="2687678"/>
          <a:ext cx="2741179" cy="1522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1" kern="1200" dirty="0">
              <a:solidFill>
                <a:srgbClr val="C00000"/>
              </a:solidFill>
            </a:rPr>
            <a:t>Результаты наставничества</a:t>
          </a:r>
        </a:p>
      </dsp:txBody>
      <dsp:txXfrm>
        <a:off x="4278988" y="2687678"/>
        <a:ext cx="2741179" cy="1522877"/>
      </dsp:txXfrm>
    </dsp:sp>
    <dsp:sp modelId="{118E2571-A1B0-4E4D-8863-1E9B710597BA}">
      <dsp:nvSpPr>
        <dsp:cNvPr id="0" name=""/>
        <dsp:cNvSpPr/>
      </dsp:nvSpPr>
      <dsp:spPr>
        <a:xfrm rot="5400000">
          <a:off x="9869873" y="1999692"/>
          <a:ext cx="2546048" cy="273952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</dsp:txBody>
      <dsp:txXfrm rot="-5400000">
        <a:off x="10229722" y="2520772"/>
        <a:ext cx="1826350" cy="1697366"/>
      </dsp:txXfrm>
    </dsp:sp>
    <dsp:sp modelId="{5E4BCCD1-081B-4E81-B449-A134F29A7AA5}">
      <dsp:nvSpPr>
        <dsp:cNvPr id="0" name=""/>
        <dsp:cNvSpPr/>
      </dsp:nvSpPr>
      <dsp:spPr>
        <a:xfrm rot="5400000">
          <a:off x="8532984" y="3952696"/>
          <a:ext cx="2538129" cy="2995695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Конкурсы педагогического  мастерства</a:t>
          </a:r>
        </a:p>
      </dsp:txBody>
      <dsp:txXfrm rot="-5400000">
        <a:off x="8803483" y="4604501"/>
        <a:ext cx="1997130" cy="1692086"/>
      </dsp:txXfrm>
    </dsp:sp>
    <dsp:sp modelId="{BF54D841-3A78-43FD-B041-6BB9ABEE5181}">
      <dsp:nvSpPr>
        <dsp:cNvPr id="0" name=""/>
        <dsp:cNvSpPr/>
      </dsp:nvSpPr>
      <dsp:spPr>
        <a:xfrm>
          <a:off x="10918180" y="4825884"/>
          <a:ext cx="2832552" cy="15228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900" kern="1200" dirty="0"/>
        </a:p>
      </dsp:txBody>
      <dsp:txXfrm>
        <a:off x="10918180" y="4825884"/>
        <a:ext cx="2832552" cy="1522877"/>
      </dsp:txXfrm>
    </dsp:sp>
    <dsp:sp modelId="{C11DD309-C93D-4564-8667-0FEF6FE08B07}">
      <dsp:nvSpPr>
        <dsp:cNvPr id="0" name=""/>
        <dsp:cNvSpPr/>
      </dsp:nvSpPr>
      <dsp:spPr>
        <a:xfrm rot="5400000">
          <a:off x="5784383" y="4209948"/>
          <a:ext cx="2538129" cy="248119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Участие обучающихся в конкурсах</a:t>
          </a:r>
        </a:p>
      </dsp:txBody>
      <dsp:txXfrm rot="-5400000">
        <a:off x="6221745" y="4599756"/>
        <a:ext cx="1663404" cy="1701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68DB7F-A65A-008A-7B90-68637FB7F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E20EEDF-653A-1AF8-066C-62F162BC9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B0A91A-48AA-DE5E-0127-E05D4383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9684B68-D4FA-B9FE-B6FD-A4BA39F66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F2F810-29F1-9F96-15C2-5B6F1A57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937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476C8A-9F43-E29C-6E79-EAD399647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35717E8-55FF-0172-C3AD-559EBD74B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A5541A-58FD-8678-97D6-5F867837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C4B52F2-F94A-B8FD-A98C-1EA99FF8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42C59E-A565-83A3-5F8F-7940E733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3066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C925D71-B54B-8854-2A45-210C39B0AA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770C0C-CB49-4136-4B7B-6500166942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F2718A6-9BBC-9D83-F904-5964B7BA2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8A3C57-AEEE-2328-578B-F7BCFE15D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58F4B3-5D4A-0AE6-8D37-3F2B18CFA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068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2307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4681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68936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2617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61586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95547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9368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35866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CBCD8D-6404-8661-7F28-40DC4E48C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F1DF40-ACEC-CD85-449C-7859D0863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DCD0E48-211F-1C18-D397-D76F26B49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52F2DC-EE01-FC6F-AF04-2BB53DF5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91D86B-7849-5B59-405A-911CB65AE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0479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9154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30407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69100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131438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388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03117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24245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892889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9139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81FE4E-8EBB-E43E-FCFF-AE09E447C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C8115AB-7A77-5320-5B95-8329384EC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6E12C4A-1677-B7F3-A6F1-4CB17C38C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60C3419-5DC4-D0AA-C54A-1E504603B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CC0045-0A0C-CBA6-D34F-B648AC848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135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C4CAD2-A66F-CAE4-6C67-BA4AE5751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7FB9F1-C93E-506A-18EC-FC11A28C6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D90368A-8F51-9BAB-4E63-8DD46B14E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B36C702-EF1D-F0D0-03BB-09CC45A7D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3EAC8C-51BF-1088-F57A-DBA3D8842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3971324-BBAA-E5FA-E9B5-DA7480AB0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54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08BAFB-2EC0-7C56-EF69-08C156352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003DF6C-0558-25E6-2036-A1F0A3FAB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CEC5A9D-41C1-9E13-73D9-3787A00EE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75B074A-A654-B0FC-76E3-B8AD447E2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55AAF8A-1E71-D7E9-49DF-24DE44B15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3BF0569-36AD-7791-A125-D80B506E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42DBF54-B1C2-37B5-A8FA-97FB373B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18CCDF7-6FE3-C424-CD50-C20162CB0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1811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53D132-F7D3-1608-F16F-A109B3B78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8222CE1-45B4-D80F-E946-358FCA6E0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418434E-7364-ABE2-CE85-6D9380D80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FC71303-810A-1B11-3B83-D05CA1784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77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A754254-BDAA-44A7-A7FE-96D461C70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5066450-8488-851E-EF3B-E82A127E6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2BAA370-EA9D-A4B2-C642-8A0490CD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218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301C39-2042-23E3-5447-545A128EB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359A56-1C28-5C3F-64CA-7AB50B0C0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26B6356-B351-3140-6346-0F6D48730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66214B1-BCA8-354F-8FC5-625D7F60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5E5B10B-5B56-40B6-DA4D-5C6C6A59A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AA65F36-43FD-CD30-C19B-04AABB6A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90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B6BFD4-45FC-734E-FC7D-F18860BBB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CA13D4-E8E0-FB2D-569F-14BA566E59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E0CC894-2FAE-E4DC-D917-5A893B0031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F6CB87C-10D9-23F7-6E5E-85609428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EE5C9AC-B4F7-7382-F3A1-178A56181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FE0018-C23F-CBC5-1E81-1E2AE7FB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895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CD82C2-7B8A-5497-0172-FEA4B5B0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7E0968E-FF01-8CD8-19C8-3B0028048C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31C5C-DDD1-1C58-2014-9CD088763D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0D57DC6-60C9-79A6-1370-65802BDA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8FB4EE-78F5-03DC-58E6-D97BBCE73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84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EE084D-7BB6-4163-9F01-66D146A8A634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F7F4428-BCAC-4960-8EE6-B33BA6E575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87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openxmlformats.org/officeDocument/2006/relationships/image" Target="../media/image8.jpeg"/><Relationship Id="rId2" Type="http://schemas.openxmlformats.org/officeDocument/2006/relationships/hyperlink" Target="&#1064;&#1072;&#1081;&#1076;&#1091;&#1083;&#1083;&#1080;&#1085;&#1072;4.avi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microsoft.com/office/2007/relationships/diagramDrawing" Target="../diagrams/drawing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854B5E-3EA2-51CE-EFC0-DCC7DF6356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Наставничество, как инструмент повышения профессионального мастерства педагога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26109" y="4346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000" i="1" dirty="0"/>
              <a:t>Заместитель директора ГБООУ </a:t>
            </a:r>
          </a:p>
          <a:p>
            <a:pPr algn="r"/>
            <a:r>
              <a:rPr lang="ru-RU" sz="2000" i="1" dirty="0"/>
              <a:t>«Болгарская санаторная школа-интернат» </a:t>
            </a:r>
          </a:p>
          <a:p>
            <a:pPr algn="r"/>
            <a:r>
              <a:rPr lang="ru-RU" sz="2000" i="1" dirty="0"/>
              <a:t>Беляева Е.Ю.</a:t>
            </a:r>
          </a:p>
        </p:txBody>
      </p:sp>
    </p:spTree>
    <p:extLst>
      <p:ext uri="{BB962C8B-B14F-4D97-AF65-F5344CB8AC3E}">
        <p14:creationId xmlns:p14="http://schemas.microsoft.com/office/powerpoint/2010/main" xmlns="" val="118661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409700" y="203200"/>
          <a:ext cx="9931400" cy="6527800"/>
        </p:xfrm>
        <a:graphic>
          <a:graphicData uri="http://schemas.openxmlformats.org/presentationml/2006/ole">
            <p:oleObj spid="_x0000_s1026" name="Документ" r:id="rId3" imgW="9921596" imgH="6531967" progId="Word.Document.12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40020A81-0F04-3FA5-11A6-0AE727C49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6437059"/>
              </p:ext>
            </p:extLst>
          </p:nvPr>
        </p:nvGraphicFramePr>
        <p:xfrm>
          <a:off x="497841" y="203200"/>
          <a:ext cx="11308080" cy="6319520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678369">
                  <a:extLst>
                    <a:ext uri="{9D8B030D-6E8A-4147-A177-3AD203B41FA5}">
                      <a16:colId xmlns:a16="http://schemas.microsoft.com/office/drawing/2014/main" xmlns="" val="4275522300"/>
                    </a:ext>
                  </a:extLst>
                </a:gridCol>
                <a:gridCol w="8629711">
                  <a:extLst>
                    <a:ext uri="{9D8B030D-6E8A-4147-A177-3AD203B41FA5}">
                      <a16:colId xmlns:a16="http://schemas.microsoft.com/office/drawing/2014/main" xmlns="" val="3900416858"/>
                    </a:ext>
                  </a:extLst>
                </a:gridCol>
              </a:tblGrid>
              <a:tr h="23003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kern="0" dirty="0">
                        <a:solidFill>
                          <a:srgbClr val="00000A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kern="0" dirty="0">
                        <a:solidFill>
                          <a:srgbClr val="00000A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0" dirty="0">
                          <a:solidFill>
                            <a:srgbClr val="00000A"/>
                          </a:solidFill>
                          <a:effectLst/>
                        </a:rPr>
                        <a:t>Учитель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kern="0" dirty="0">
                          <a:solidFill>
                            <a:srgbClr val="00000A"/>
                          </a:solidFill>
                          <a:effectLst/>
                        </a:rPr>
                        <a:t>Ориентирован на обучение, его цель — передать знания и учебный материал, помочь усвоить информацию и развить учебные навыки. Он следует определенной учебной программе и поурочному плану.</a:t>
                      </a:r>
                      <a:endParaRPr lang="ru-RU" sz="24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08230784"/>
                  </a:ext>
                </a:extLst>
              </a:tr>
              <a:tr h="1718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kern="0" dirty="0">
                        <a:solidFill>
                          <a:srgbClr val="00000A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0" dirty="0">
                          <a:solidFill>
                            <a:srgbClr val="00000A"/>
                          </a:solidFill>
                          <a:effectLst/>
                        </a:rPr>
                        <a:t>Руководитель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0" dirty="0">
                          <a:solidFill>
                            <a:srgbClr val="00000A"/>
                          </a:solidFill>
                          <a:effectLst/>
                        </a:rPr>
                        <a:t>Ориентирован на достижение определенных целей и выполнение задач в организации или коллективе. Ему необходимо руководить, координировать действия других и управлять. Он выносит решения и дает указания.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10407446"/>
                  </a:ext>
                </a:extLst>
              </a:tr>
              <a:tr h="23003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kern="0" dirty="0">
                        <a:solidFill>
                          <a:srgbClr val="00000A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0" dirty="0">
                          <a:solidFill>
                            <a:srgbClr val="00000A"/>
                          </a:solidFill>
                          <a:effectLst/>
                        </a:rPr>
                        <a:t>Наставник: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0" dirty="0">
                          <a:solidFill>
                            <a:srgbClr val="00000A"/>
                          </a:solidFill>
                          <a:effectLst/>
                        </a:rPr>
                        <a:t>Ориентирован на развитие личности, профессиональный рост другого человека. Его цель — помочь осваивать новые навыки, развивать себя и достигать своих целей.</a:t>
                      </a:r>
                      <a:endParaRPr lang="ru-RU" sz="2400" kern="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58916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21630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hlinkClick r:id="rId2" action="ppaction://hlinkfile"/>
          </p:cNvPr>
          <p:cNvGraphicFramePr/>
          <p:nvPr>
            <p:extLst>
              <p:ext uri="{D42A27DB-BD31-4B8C-83A1-F6EECF244321}">
                <p14:modId xmlns:p14="http://schemas.microsoft.com/office/powerpoint/2010/main" xmlns="" val="4123343483"/>
              </p:ext>
            </p:extLst>
          </p:nvPr>
        </p:nvGraphicFramePr>
        <p:xfrm>
          <a:off x="-2914650" y="0"/>
          <a:ext cx="183642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8" name="Picture 2" descr="C:\Рабочий стол\Рисунок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99" t="15385" r="23419" b="17692"/>
          <a:stretch/>
        </p:blipFill>
        <p:spPr bwMode="auto">
          <a:xfrm>
            <a:off x="4511050" y="2676525"/>
            <a:ext cx="2055036" cy="1504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0119" y="609600"/>
            <a:ext cx="269456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2309" y="2819400"/>
            <a:ext cx="244475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783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B04564E0-E9B8-3FE9-8841-A6900E699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41507208"/>
              </p:ext>
            </p:extLst>
          </p:nvPr>
        </p:nvGraphicFramePr>
        <p:xfrm>
          <a:off x="111967" y="121296"/>
          <a:ext cx="12008499" cy="6634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2833">
                  <a:extLst>
                    <a:ext uri="{9D8B030D-6E8A-4147-A177-3AD203B41FA5}">
                      <a16:colId xmlns:a16="http://schemas.microsoft.com/office/drawing/2014/main" xmlns="" val="1950233350"/>
                    </a:ext>
                  </a:extLst>
                </a:gridCol>
                <a:gridCol w="4002833">
                  <a:extLst>
                    <a:ext uri="{9D8B030D-6E8A-4147-A177-3AD203B41FA5}">
                      <a16:colId xmlns:a16="http://schemas.microsoft.com/office/drawing/2014/main" xmlns="" val="490300343"/>
                    </a:ext>
                  </a:extLst>
                </a:gridCol>
                <a:gridCol w="4002833">
                  <a:extLst>
                    <a:ext uri="{9D8B030D-6E8A-4147-A177-3AD203B41FA5}">
                      <a16:colId xmlns:a16="http://schemas.microsoft.com/office/drawing/2014/main" xmlns="" val="3475040045"/>
                    </a:ext>
                  </a:extLst>
                </a:gridCol>
              </a:tblGrid>
              <a:tr h="23370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97312320"/>
                  </a:ext>
                </a:extLst>
              </a:tr>
              <a:tr h="1712443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НАСТАВНИЧЕСТВО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7091818"/>
                  </a:ext>
                </a:extLst>
              </a:tr>
              <a:tr h="891641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1064865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4A4203-1A1D-07B0-F531-D5634B48A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84" y="325210"/>
            <a:ext cx="3039157" cy="202610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F895431-B124-74E5-1E6F-731B642B0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3501" y="1338262"/>
            <a:ext cx="1194920" cy="9937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33195C8-70E7-8A35-C217-F9954F2C7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767" y="281489"/>
            <a:ext cx="3374666" cy="2113546"/>
          </a:xfrm>
          <a:prstGeom prst="rect">
            <a:avLst/>
          </a:prstGeom>
        </p:spPr>
      </p:pic>
      <p:pic>
        <p:nvPicPr>
          <p:cNvPr id="7" name="Рисунок 6" descr="Изображение выглядит как игрушка, искусство, скульптур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FFC38FFF-E0C4-98D7-2DCA-21CFEFD493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55980" y="3193790"/>
            <a:ext cx="1970148" cy="1477612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компьютер, графический дизайн, мультфильм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2EB56E46-2891-E16F-DCD3-80EFC56A9D0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86408" y="2555228"/>
            <a:ext cx="2430639" cy="2116174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игруш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519880F8-E814-533B-E032-0052704F837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82597" y="2591613"/>
            <a:ext cx="1941632" cy="204340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F00BFCF-B8F4-7B2E-AE65-6558F12966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408" y="4839175"/>
            <a:ext cx="2158171" cy="154242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1F962FA-3407-00BC-C196-95B3A29768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1264"/>
          <a:stretch/>
        </p:blipFill>
        <p:spPr>
          <a:xfrm>
            <a:off x="1674144" y="5998328"/>
            <a:ext cx="483318" cy="73837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91AA9E7-871D-FD0C-8C11-5D609DBEDF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86800" y="4804415"/>
            <a:ext cx="2684106" cy="1854642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мультфильм, человек, одежда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xmlns="" id="{4C6A5701-729A-3FCD-03AD-7832920A39C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rcRect t="1926" b="5307"/>
          <a:stretch/>
        </p:blipFill>
        <p:spPr>
          <a:xfrm>
            <a:off x="4432041" y="4839176"/>
            <a:ext cx="3218027" cy="18657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AA1E231-1097-1DE7-2263-E8B72D9319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6800" y="325210"/>
            <a:ext cx="2772145" cy="212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503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2EBA21F-20FB-0AC6-89EB-61860406D6CE}"/>
              </a:ext>
            </a:extLst>
          </p:cNvPr>
          <p:cNvSpPr txBox="1"/>
          <p:nvPr/>
        </p:nvSpPr>
        <p:spPr>
          <a:xfrm>
            <a:off x="1819469" y="2967335"/>
            <a:ext cx="89242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139375009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</TotalTime>
  <Words>126</Words>
  <Application>Microsoft Office PowerPoint</Application>
  <PresentationFormat>Произвольный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Тема Office</vt:lpstr>
      <vt:lpstr>Натуральные материалы</vt:lpstr>
      <vt:lpstr>Документ Microsoft Office Word</vt:lpstr>
      <vt:lpstr>Наставничество, как инструмент повышения профессионального мастерства педагога</vt:lpstr>
      <vt:lpstr>Слайд 2</vt:lpstr>
      <vt:lpstr>Слайд 3</vt:lpstr>
      <vt:lpstr>Слайд 4</vt:lpstr>
      <vt:lpstr>Слайд 5</vt:lpstr>
      <vt:lpstr>Слайд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Наставничество, как инструмент повышения качества образования</dc:title>
  <dc:creator>Елена Беляева</dc:creator>
  <cp:lastModifiedBy>teacher</cp:lastModifiedBy>
  <cp:revision>13</cp:revision>
  <dcterms:created xsi:type="dcterms:W3CDTF">2025-02-26T19:38:06Z</dcterms:created>
  <dcterms:modified xsi:type="dcterms:W3CDTF">2025-02-28T06:23:10Z</dcterms:modified>
</cp:coreProperties>
</file>